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0"/>
  </p:notesMasterIdLst>
  <p:sldIdLst>
    <p:sldId id="256" r:id="rId2"/>
    <p:sldId id="493" r:id="rId3"/>
    <p:sldId id="494" r:id="rId4"/>
    <p:sldId id="448" r:id="rId5"/>
    <p:sldId id="449" r:id="rId6"/>
    <p:sldId id="450" r:id="rId7"/>
    <p:sldId id="451" r:id="rId8"/>
    <p:sldId id="452" r:id="rId9"/>
    <p:sldId id="453" r:id="rId10"/>
    <p:sldId id="467" r:id="rId11"/>
    <p:sldId id="490" r:id="rId12"/>
    <p:sldId id="454" r:id="rId13"/>
    <p:sldId id="468" r:id="rId14"/>
    <p:sldId id="476" r:id="rId15"/>
    <p:sldId id="478" r:id="rId16"/>
    <p:sldId id="488" r:id="rId17"/>
    <p:sldId id="495" r:id="rId18"/>
    <p:sldId id="470" r:id="rId19"/>
    <p:sldId id="491" r:id="rId20"/>
    <p:sldId id="471" r:id="rId21"/>
    <p:sldId id="472" r:id="rId22"/>
    <p:sldId id="473" r:id="rId23"/>
    <p:sldId id="474" r:id="rId24"/>
    <p:sldId id="475" r:id="rId25"/>
    <p:sldId id="477" r:id="rId26"/>
    <p:sldId id="469" r:id="rId27"/>
    <p:sldId id="455" r:id="rId28"/>
    <p:sldId id="458" r:id="rId29"/>
    <p:sldId id="489" r:id="rId30"/>
    <p:sldId id="479" r:id="rId31"/>
    <p:sldId id="481" r:id="rId32"/>
    <p:sldId id="461" r:id="rId33"/>
    <p:sldId id="462" r:id="rId34"/>
    <p:sldId id="463" r:id="rId35"/>
    <p:sldId id="464" r:id="rId36"/>
    <p:sldId id="482" r:id="rId37"/>
    <p:sldId id="465" r:id="rId38"/>
    <p:sldId id="483" r:id="rId39"/>
    <p:sldId id="466" r:id="rId40"/>
    <p:sldId id="480" r:id="rId41"/>
    <p:sldId id="456" r:id="rId42"/>
    <p:sldId id="457" r:id="rId43"/>
    <p:sldId id="460" r:id="rId44"/>
    <p:sldId id="484" r:id="rId45"/>
    <p:sldId id="485" r:id="rId46"/>
    <p:sldId id="486" r:id="rId47"/>
    <p:sldId id="487" r:id="rId48"/>
    <p:sldId id="447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476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51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11/8/2018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3.tmp"/><Relationship Id="rId4" Type="http://schemas.openxmlformats.org/officeDocument/2006/relationships/image" Target="../media/image22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209800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927924" y="2749800"/>
            <a:ext cx="1603" cy="2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87314"/>
            <a:ext cx="5197989" cy="18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4724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+mn-lt"/>
                      </a:rPr>
                      <m:t>(</m:t>
                    </m:r>
                    <m:r>
                      <a:rPr lang="zh-CN" altLang="en-US" i="1" dirty="0" smtClean="0">
                        <a:latin typeface="+mn-lt"/>
                      </a:rPr>
                      <m:t>𝐾</m:t>
                    </m:r>
                    <m:r>
                      <a:rPr lang="zh-CN" altLang="en-US" i="1" dirty="0" smtClean="0">
                        <a:latin typeface="+mn-lt"/>
                      </a:rPr>
                      <m:t>,</m:t>
                    </m:r>
                    <m:r>
                      <a:rPr lang="zh-CN" altLang="en-US" i="1" dirty="0" smtClean="0">
                        <a:latin typeface="+mn-lt"/>
                      </a:rPr>
                      <m:t>𝑉</m:t>
                    </m:r>
                    <m:r>
                      <a:rPr lang="zh-CN" altLang="en-US" i="1" dirty="0" smtClean="0">
                        <a:latin typeface="+mn-lt"/>
                      </a:rPr>
                      <m:t>) = [(</m:t>
                    </m:r>
                    <m:r>
                      <a:rPr lang="zh-CN" altLang="en-US" b="1" i="1" dirty="0" smtClean="0">
                        <a:latin typeface="+mn-lt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+mn-lt"/>
                      </a:rPr>
                      <m:t>𝟏</m:t>
                    </m:r>
                    <m:r>
                      <a:rPr lang="zh-CN" altLang="en-US" b="1" i="1" dirty="0" smtClean="0">
                        <a:latin typeface="+mn-lt"/>
                      </a:rPr>
                      <m:t> ,</m:t>
                    </m:r>
                    <m:r>
                      <a:rPr lang="zh-CN" altLang="en-US" b="1" i="1" dirty="0" smtClean="0">
                        <a:latin typeface="+mn-lt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+mn-lt"/>
                      </a:rPr>
                      <m:t>𝟏</m:t>
                    </m:r>
                    <m:r>
                      <a:rPr lang="zh-CN" altLang="en-US" i="1" dirty="0" smtClean="0">
                        <a:latin typeface="+mn-lt"/>
                      </a:rPr>
                      <m:t>),··· ,(</m:t>
                    </m:r>
                    <m:r>
                      <a:rPr lang="zh-CN" altLang="en-US" b="1" i="1" dirty="0" smtClean="0">
                        <a:latin typeface="+mn-lt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+mn-lt"/>
                      </a:rPr>
                      <m:t>𝑵</m:t>
                    </m:r>
                    <m:r>
                      <a:rPr lang="zh-CN" altLang="en-US" b="1" i="1" dirty="0" smtClean="0">
                        <a:latin typeface="+mn-lt"/>
                      </a:rPr>
                      <m:t> ,</m:t>
                    </m:r>
                    <m:r>
                      <a:rPr lang="zh-CN" altLang="en-US" b="1" i="1" dirty="0" smtClean="0">
                        <a:latin typeface="+mn-lt"/>
                      </a:rPr>
                      <m:t>𝒗𝑵</m:t>
                    </m:r>
                    <m:r>
                      <a:rPr lang="zh-CN" altLang="en-US" b="1" i="1" dirty="0" smtClean="0">
                        <a:latin typeface="+mn-lt"/>
                      </a:rPr>
                      <m:t> </m:t>
                    </m:r>
                    <m:r>
                      <a:rPr lang="zh-CN" altLang="en-US" i="1" dirty="0" smtClean="0">
                        <a:latin typeface="+mn-lt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4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685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19400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17896</TotalTime>
  <Words>1293</Words>
  <Application>Microsoft Office PowerPoint</Application>
  <PresentationFormat>全屏显示(4:3)</PresentationFormat>
  <Paragraphs>201</Paragraphs>
  <Slides>48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1858</cp:revision>
  <dcterms:created xsi:type="dcterms:W3CDTF">2009-03-19T21:17:53Z</dcterms:created>
  <dcterms:modified xsi:type="dcterms:W3CDTF">2018-11-08T14:24:27Z</dcterms:modified>
</cp:coreProperties>
</file>